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9A90"/>
    <a:srgbClr val="126249"/>
    <a:srgbClr val="AAA7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080D2-85F9-49A7-B995-42AE6B9E4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B1DAB2-1E34-4257-A3EE-62761665E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F81A3-3B14-474F-AE04-1BE10A3DE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83D8E-2D46-494D-AAF6-70E7F0515D0E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ED703-C4D4-47ED-8CDF-CF79D4D18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F0370-1757-46AA-9A98-6A1692F20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172A-7686-49D3-BD46-CF84D147E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634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A1AC7-CDD8-4108-8E13-48FBABE9F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595780-DD31-4C5E-92DD-FFF894B4F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EF781-7A4F-4AB0-A419-477367DE2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83D8E-2D46-494D-AAF6-70E7F0515D0E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82EFE-72AD-4AB2-9B57-0E91C88F1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1D6C1-7E38-4FED-A2C4-2659247D1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172A-7686-49D3-BD46-CF84D147E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210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407840-D23E-4CC6-82F6-F2D30D3338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0E2ACD-B392-4650-89FB-6F6D05F51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2058F-1DB3-4D23-B844-62555CC9E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83D8E-2D46-494D-AAF6-70E7F0515D0E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3DE1A-1B63-4D87-A6CD-69D9C0F12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066BA-5555-48A0-8ED1-DEBA76ECB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172A-7686-49D3-BD46-CF84D147E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757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CDF90-867D-4EE2-999B-F7C7BCB66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99CA9-8ADE-4DB0-952A-A042240FA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69A53-936F-4C8F-ABAD-E9DD569E4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83D8E-2D46-494D-AAF6-70E7F0515D0E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E9E02-40CA-4B76-9518-82F778622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71230-0205-4259-A462-01AE8EC44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172A-7686-49D3-BD46-CF84D147E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40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355E-5EB8-4286-858A-871C8A135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D1FD56-A950-4B14-BA7D-123C497C4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8262F-BB35-46D4-8793-DB6DFB674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83D8E-2D46-494D-AAF6-70E7F0515D0E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2DB75-2312-4602-BC2B-91875E363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CA7E2-FCD9-4326-B0D0-B64CE182F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172A-7686-49D3-BD46-CF84D147E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544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90B27-0533-4AFD-A864-B9B452D35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51CC2-0692-49C4-81E7-75BF074DE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E55988-2E64-4180-B8F0-0195856EF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1E561-8DAB-4160-812F-26B073E9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83D8E-2D46-494D-AAF6-70E7F0515D0E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DA6E2-D0A9-454C-A447-8F4652BF2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D9F966-0833-4B8B-AD56-124C14124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172A-7686-49D3-BD46-CF84D147E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008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56C4E-55D6-473D-ACD0-D35E220E6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22C8C-9971-4908-BC37-4D959F4DE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91113C-4A4D-492C-93E5-57986661E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EDCCE-4EAA-4CD3-AFE3-CB8C20FC56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BAAB65-4ABA-4059-95F8-DFEC7819A9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2A1B1F-0925-46D0-BF60-33E859F5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83D8E-2D46-494D-AAF6-70E7F0515D0E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AA4F7B-F2A0-48F1-98D5-2475614C0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757740-211E-4381-AD4A-825B9C517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172A-7686-49D3-BD46-CF84D147E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118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CEB4F-6654-4A95-A554-D14E7399D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1F2A53-0935-438E-B12F-1BEBCC25C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83D8E-2D46-494D-AAF6-70E7F0515D0E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2B8A09-A0A6-4B84-8DDE-F268E1E20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1F596A-341F-44F1-9822-571B71347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172A-7686-49D3-BD46-CF84D147E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329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D56B33-D6F9-47C4-B7E9-C9980D3F0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83D8E-2D46-494D-AAF6-70E7F0515D0E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9D930F-D5D6-4E06-99CA-8DA835B20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36355-F1D4-4B73-BDC6-F9FBC604E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172A-7686-49D3-BD46-CF84D147E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540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1CAA3-2E60-4884-9DED-CA8ED940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AEB77-4607-4B77-A865-A6AA7EE1F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44A65-CF96-4C57-A3C2-513DA6590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2AE9F-70CF-44BD-969F-775D2100C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83D8E-2D46-494D-AAF6-70E7F0515D0E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CB76C-4A1D-4336-96A2-5CE36D082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CFA15-30A0-4FCF-A36C-2404E002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172A-7686-49D3-BD46-CF84D147E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92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2AB97-A4BA-43C2-BF94-C315A18F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8CA5B8-3342-422D-AAFA-506BBB7913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7D106C-E6EC-4BA1-AB6A-53B8A8A5E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D4390-EC51-4B17-9C76-359809AB6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83D8E-2D46-494D-AAF6-70E7F0515D0E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FCDEBB-DFB5-467C-B89F-75660678C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0FC10B-861A-4C40-A1BE-F5E763C80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172A-7686-49D3-BD46-CF84D147E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033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53EC48-1350-4861-9076-A04211EBA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90911B-D6EC-4AED-AB87-4B6F4DC97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61065-36D4-4617-82F3-324F75166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83D8E-2D46-494D-AAF6-70E7F0515D0E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C4BAC-AB2C-4CF2-8CA5-2588B2315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D8DA2-54A6-416D-8C52-914321D71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C172A-7686-49D3-BD46-CF84D147E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13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E482BE1-9E1C-4771-A485-7D24A258CB41}"/>
              </a:ext>
            </a:extLst>
          </p:cNvPr>
          <p:cNvGrpSpPr/>
          <p:nvPr/>
        </p:nvGrpSpPr>
        <p:grpSpPr>
          <a:xfrm>
            <a:off x="0" y="0"/>
            <a:ext cx="12188952" cy="6858000"/>
            <a:chOff x="20" y="0"/>
            <a:chExt cx="1219198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67CB6BA-F243-422C-AEC4-2194A4CDBFB3}"/>
                </a:ext>
              </a:extLst>
            </p:cNvPr>
            <p:cNvGrpSpPr/>
            <p:nvPr/>
          </p:nvGrpSpPr>
          <p:grpSpPr>
            <a:xfrm>
              <a:off x="20" y="0"/>
              <a:ext cx="12191980" cy="6858000"/>
              <a:chOff x="20" y="0"/>
              <a:chExt cx="12191980" cy="685800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6D53E65-BB8A-489B-B911-5AC410D26CF2}"/>
                  </a:ext>
                </a:extLst>
              </p:cNvPr>
              <p:cNvGrpSpPr/>
              <p:nvPr/>
            </p:nvGrpSpPr>
            <p:grpSpPr>
              <a:xfrm>
                <a:off x="20" y="0"/>
                <a:ext cx="12191980" cy="6858000"/>
                <a:chOff x="20" y="0"/>
                <a:chExt cx="12191980" cy="6858000"/>
              </a:xfrm>
            </p:grpSpPr>
            <p:pic>
              <p:nvPicPr>
                <p:cNvPr id="1026" name="Picture 2" descr="Image result for relaxing beach photo">
                  <a:extLst>
                    <a:ext uri="{FF2B5EF4-FFF2-40B4-BE49-F238E27FC236}">
                      <a16:creationId xmlns:a16="http://schemas.microsoft.com/office/drawing/2014/main" id="{5643096D-2154-4868-AE57-25EEF1F969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8924"/>
                <a:stretch/>
              </p:blipFill>
              <p:spPr bwMode="auto">
                <a:xfrm>
                  <a:off x="20" y="0"/>
                  <a:ext cx="1219198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34FC23B8-F5FC-4AD9-B18E-29688D438D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263" t="1272" r="2413" b="3293"/>
                <a:stretch/>
              </p:blipFill>
              <p:spPr>
                <a:xfrm>
                  <a:off x="10344150" y="157394"/>
                  <a:ext cx="1714500" cy="1765139"/>
                </a:xfrm>
                <a:prstGeom prst="ellipse">
                  <a:avLst/>
                </a:prstGeom>
              </p:spPr>
            </p:pic>
          </p:grp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B892AF2-887B-4FA0-9D36-A82A4899B2B9}"/>
                  </a:ext>
                </a:extLst>
              </p:cNvPr>
              <p:cNvSpPr/>
              <p:nvPr/>
            </p:nvSpPr>
            <p:spPr>
              <a:xfrm>
                <a:off x="1968500" y="5934670"/>
                <a:ext cx="7638631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Heart Activation Breathing</a:t>
                </a:r>
              </a:p>
            </p:txBody>
          </p:sp>
        </p:grpSp>
        <p:pic>
          <p:nvPicPr>
            <p:cNvPr id="2" name="HAB 8 minute exercise">
              <a:hlinkClick r:id="" action="ppaction://media"/>
              <a:extLst>
                <a:ext uri="{FF2B5EF4-FFF2-40B4-BE49-F238E27FC236}">
                  <a16:creationId xmlns:a16="http://schemas.microsoft.com/office/drawing/2014/main" id="{FCA01FC4-15AC-4250-8AA7-2EA6AA6DC306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GlowEdges/>
                      </a14:imgEffect>
                      <a14:imgEffect>
                        <a14:sharpenSoften amount="-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8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678833" y="5394107"/>
              <a:ext cx="1330633" cy="1330633"/>
            </a:xfrm>
            <a:prstGeom prst="rect">
              <a:avLst/>
            </a:prstGeom>
            <a:noFill/>
            <a:ln>
              <a:noFill/>
            </a:ln>
            <a:effectLst>
              <a:glow rad="127000">
                <a:srgbClr val="A19A90"/>
              </a:glow>
              <a:outerShdw blurRad="50800" dist="50800" dir="5400000" algn="ctr" rotWithShape="0">
                <a:srgbClr val="A19A90"/>
              </a:outerShdw>
            </a:effectLst>
            <a:scene3d>
              <a:camera prst="orthographicFront"/>
              <a:lightRig rig="threePt" dir="t"/>
            </a:scene3d>
            <a:sp3d extrusionH="76200" contourW="12700">
              <a:extrusionClr>
                <a:srgbClr val="126249"/>
              </a:extrusionClr>
              <a:contourClr>
                <a:srgbClr val="A19A90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07810918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SIAN Hammerton</dc:creator>
  <cp:lastModifiedBy>SIAN Hammerton</cp:lastModifiedBy>
  <cp:revision>11</cp:revision>
  <dcterms:created xsi:type="dcterms:W3CDTF">2021-02-13T11:29:40Z</dcterms:created>
  <dcterms:modified xsi:type="dcterms:W3CDTF">2021-02-14T14:59:46Z</dcterms:modified>
</cp:coreProperties>
</file>